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31" r:id="rId5"/>
  </p:sldMasterIdLst>
  <p:notesMasterIdLst>
    <p:notesMasterId r:id="rId25"/>
  </p:notesMasterIdLst>
  <p:handoutMasterIdLst>
    <p:handoutMasterId r:id="rId26"/>
  </p:handoutMasterIdLst>
  <p:sldIdLst>
    <p:sldId id="421" r:id="rId6"/>
    <p:sldId id="339" r:id="rId7"/>
    <p:sldId id="426" r:id="rId8"/>
    <p:sldId id="424" r:id="rId9"/>
    <p:sldId id="425" r:id="rId10"/>
    <p:sldId id="427" r:id="rId11"/>
    <p:sldId id="428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29" r:id="rId21"/>
    <p:sldId id="438" r:id="rId22"/>
    <p:sldId id="423" r:id="rId23"/>
    <p:sldId id="4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45565"/>
    <a:srgbClr val="E9EDF4"/>
    <a:srgbClr val="74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F561D-0D6F-49DD-9511-D04BAD9AD798}" v="491" dt="2018-12-10T10:00:05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0741" autoAdjust="0"/>
  </p:normalViewPr>
  <p:slideViewPr>
    <p:cSldViewPr snapToGrid="0">
      <p:cViewPr varScale="1">
        <p:scale>
          <a:sx n="88" d="100"/>
          <a:sy n="88" d="100"/>
        </p:scale>
        <p:origin x="264" y="78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acov Weingarten" userId="7d5ee853-bac1-4468-b5bb-b2705b2f3046" providerId="ADAL" clId="{33CF561D-0D6F-49DD-9511-D04BAD9AD798}"/>
    <pc:docChg chg="custSel modSld">
      <pc:chgData name="Yaacov Weingarten" userId="7d5ee853-bac1-4468-b5bb-b2705b2f3046" providerId="ADAL" clId="{33CF561D-0D6F-49DD-9511-D04BAD9AD798}" dt="2018-12-10T10:00:05.727" v="490" actId="1038"/>
      <pc:docMkLst>
        <pc:docMk/>
      </pc:docMkLst>
      <pc:sldChg chg="modSp">
        <pc:chgData name="Yaacov Weingarten" userId="7d5ee853-bac1-4468-b5bb-b2705b2f3046" providerId="ADAL" clId="{33CF561D-0D6F-49DD-9511-D04BAD9AD798}" dt="2018-12-10T09:41:25.921" v="0" actId="14100"/>
        <pc:sldMkLst>
          <pc:docMk/>
          <pc:sldMk cId="4220126890" sldId="424"/>
        </pc:sldMkLst>
        <pc:spChg chg="mod">
          <ac:chgData name="Yaacov Weingarten" userId="7d5ee853-bac1-4468-b5bb-b2705b2f3046" providerId="ADAL" clId="{33CF561D-0D6F-49DD-9511-D04BAD9AD798}" dt="2018-12-10T09:41:25.921" v="0" actId="14100"/>
          <ac:spMkLst>
            <pc:docMk/>
            <pc:sldMk cId="4220126890" sldId="424"/>
            <ac:spMk id="3" creationId="{32C56311-FD14-9F4D-A48D-DD0DD99B79AC}"/>
          </ac:spMkLst>
        </pc:spChg>
      </pc:sldChg>
      <pc:sldChg chg="modSp">
        <pc:chgData name="Yaacov Weingarten" userId="7d5ee853-bac1-4468-b5bb-b2705b2f3046" providerId="ADAL" clId="{33CF561D-0D6F-49DD-9511-D04BAD9AD798}" dt="2018-12-10T09:42:20.923" v="7" actId="20577"/>
        <pc:sldMkLst>
          <pc:docMk/>
          <pc:sldMk cId="1436489119" sldId="428"/>
        </pc:sldMkLst>
        <pc:spChg chg="mod">
          <ac:chgData name="Yaacov Weingarten" userId="7d5ee853-bac1-4468-b5bb-b2705b2f3046" providerId="ADAL" clId="{33CF561D-0D6F-49DD-9511-D04BAD9AD798}" dt="2018-12-10T09:42:20.923" v="7" actId="20577"/>
          <ac:spMkLst>
            <pc:docMk/>
            <pc:sldMk cId="1436489119" sldId="428"/>
            <ac:spMk id="5" creationId="{7ED5ADDC-4940-F64D-B34A-5A63306ED431}"/>
          </ac:spMkLst>
        </pc:spChg>
      </pc:sldChg>
      <pc:sldChg chg="modSp">
        <pc:chgData name="Yaacov Weingarten" userId="7d5ee853-bac1-4468-b5bb-b2705b2f3046" providerId="ADAL" clId="{33CF561D-0D6F-49DD-9511-D04BAD9AD798}" dt="2018-12-10T09:42:44.038" v="8" actId="207"/>
        <pc:sldMkLst>
          <pc:docMk/>
          <pc:sldMk cId="3837498957" sldId="430"/>
        </pc:sldMkLst>
        <pc:spChg chg="mod">
          <ac:chgData name="Yaacov Weingarten" userId="7d5ee853-bac1-4468-b5bb-b2705b2f3046" providerId="ADAL" clId="{33CF561D-0D6F-49DD-9511-D04BAD9AD798}" dt="2018-12-10T09:42:44.038" v="8" actId="207"/>
          <ac:spMkLst>
            <pc:docMk/>
            <pc:sldMk cId="3837498957" sldId="430"/>
            <ac:spMk id="4" creationId="{F99AA2B1-78AC-45E8-847D-00B22844432E}"/>
          </ac:spMkLst>
        </pc:spChg>
      </pc:sldChg>
      <pc:sldChg chg="addSp delSp modSp">
        <pc:chgData name="Yaacov Weingarten" userId="7d5ee853-bac1-4468-b5bb-b2705b2f3046" providerId="ADAL" clId="{33CF561D-0D6F-49DD-9511-D04BAD9AD798}" dt="2018-12-10T09:45:16.757" v="60" actId="20577"/>
        <pc:sldMkLst>
          <pc:docMk/>
          <pc:sldMk cId="2028167725" sldId="431"/>
        </pc:sldMkLst>
        <pc:spChg chg="add del">
          <ac:chgData name="Yaacov Weingarten" userId="7d5ee853-bac1-4468-b5bb-b2705b2f3046" providerId="ADAL" clId="{33CF561D-0D6F-49DD-9511-D04BAD9AD798}" dt="2018-12-10T09:43:38.129" v="10"/>
          <ac:spMkLst>
            <pc:docMk/>
            <pc:sldMk cId="2028167725" sldId="431"/>
            <ac:spMk id="4" creationId="{3523DAC5-D603-4CC6-B2D8-CB495AC968ED}"/>
          </ac:spMkLst>
        </pc:spChg>
        <pc:spChg chg="add mod">
          <ac:chgData name="Yaacov Weingarten" userId="7d5ee853-bac1-4468-b5bb-b2705b2f3046" providerId="ADAL" clId="{33CF561D-0D6F-49DD-9511-D04BAD9AD798}" dt="2018-12-10T09:45:16.757" v="60" actId="20577"/>
          <ac:spMkLst>
            <pc:docMk/>
            <pc:sldMk cId="2028167725" sldId="431"/>
            <ac:spMk id="5" creationId="{5B8F7DA8-4322-469A-9967-F0751044B5D7}"/>
          </ac:spMkLst>
        </pc:spChg>
      </pc:sldChg>
      <pc:sldChg chg="modSp">
        <pc:chgData name="Yaacov Weingarten" userId="7d5ee853-bac1-4468-b5bb-b2705b2f3046" providerId="ADAL" clId="{33CF561D-0D6F-49DD-9511-D04BAD9AD798}" dt="2018-12-10T09:45:36.175" v="61" actId="20577"/>
        <pc:sldMkLst>
          <pc:docMk/>
          <pc:sldMk cId="3533824104" sldId="432"/>
        </pc:sldMkLst>
        <pc:spChg chg="mod">
          <ac:chgData name="Yaacov Weingarten" userId="7d5ee853-bac1-4468-b5bb-b2705b2f3046" providerId="ADAL" clId="{33CF561D-0D6F-49DD-9511-D04BAD9AD798}" dt="2018-12-10T09:45:36.175" v="61" actId="20577"/>
          <ac:spMkLst>
            <pc:docMk/>
            <pc:sldMk cId="3533824104" sldId="432"/>
            <ac:spMk id="3" creationId="{9C556A2C-9C6F-ED45-B213-6E79CF0901F1}"/>
          </ac:spMkLst>
        </pc:spChg>
      </pc:sldChg>
      <pc:sldChg chg="addSp modSp">
        <pc:chgData name="Yaacov Weingarten" userId="7d5ee853-bac1-4468-b5bb-b2705b2f3046" providerId="ADAL" clId="{33CF561D-0D6F-49DD-9511-D04BAD9AD798}" dt="2018-12-10T09:47:58.772" v="139" actId="114"/>
        <pc:sldMkLst>
          <pc:docMk/>
          <pc:sldMk cId="1902047782" sldId="433"/>
        </pc:sldMkLst>
        <pc:spChg chg="mod">
          <ac:chgData name="Yaacov Weingarten" userId="7d5ee853-bac1-4468-b5bb-b2705b2f3046" providerId="ADAL" clId="{33CF561D-0D6F-49DD-9511-D04BAD9AD798}" dt="2018-12-10T09:47:58.772" v="139" actId="114"/>
          <ac:spMkLst>
            <pc:docMk/>
            <pc:sldMk cId="1902047782" sldId="433"/>
            <ac:spMk id="3" creationId="{7D28A69E-4899-3B4E-B972-C6EA489BD676}"/>
          </ac:spMkLst>
        </pc:spChg>
        <pc:spChg chg="add mod">
          <ac:chgData name="Yaacov Weingarten" userId="7d5ee853-bac1-4468-b5bb-b2705b2f3046" providerId="ADAL" clId="{33CF561D-0D6F-49DD-9511-D04BAD9AD798}" dt="2018-12-10T09:47:35.051" v="128" actId="1035"/>
          <ac:spMkLst>
            <pc:docMk/>
            <pc:sldMk cId="1902047782" sldId="433"/>
            <ac:spMk id="4" creationId="{B5AE6D87-9573-4E29-9254-C067D3EA138E}"/>
          </ac:spMkLst>
        </pc:spChg>
      </pc:sldChg>
      <pc:sldChg chg="addSp delSp modSp">
        <pc:chgData name="Yaacov Weingarten" userId="7d5ee853-bac1-4468-b5bb-b2705b2f3046" providerId="ADAL" clId="{33CF561D-0D6F-49DD-9511-D04BAD9AD798}" dt="2018-12-10T10:00:05.727" v="490" actId="1038"/>
        <pc:sldMkLst>
          <pc:docMk/>
          <pc:sldMk cId="2155256859" sldId="434"/>
        </pc:sldMkLst>
        <pc:spChg chg="mod">
          <ac:chgData name="Yaacov Weingarten" userId="7d5ee853-bac1-4468-b5bb-b2705b2f3046" providerId="ADAL" clId="{33CF561D-0D6F-49DD-9511-D04BAD9AD798}" dt="2018-12-10T09:49:32.316" v="184" actId="20577"/>
          <ac:spMkLst>
            <pc:docMk/>
            <pc:sldMk cId="2155256859" sldId="434"/>
            <ac:spMk id="3" creationId="{742DFB94-C3B7-E446-9D33-F0771854B855}"/>
          </ac:spMkLst>
        </pc:spChg>
        <pc:spChg chg="add mod">
          <ac:chgData name="Yaacov Weingarten" userId="7d5ee853-bac1-4468-b5bb-b2705b2f3046" providerId="ADAL" clId="{33CF561D-0D6F-49DD-9511-D04BAD9AD798}" dt="2018-12-10T10:00:05.727" v="490" actId="1038"/>
          <ac:spMkLst>
            <pc:docMk/>
            <pc:sldMk cId="2155256859" sldId="434"/>
            <ac:spMk id="6" creationId="{26F8E8DF-AA47-4006-A980-72C61E541A60}"/>
          </ac:spMkLst>
        </pc:spChg>
        <pc:picChg chg="del">
          <ac:chgData name="Yaacov Weingarten" userId="7d5ee853-bac1-4468-b5bb-b2705b2f3046" providerId="ADAL" clId="{33CF561D-0D6F-49DD-9511-D04BAD9AD798}" dt="2018-12-10T09:56:09.140" v="185" actId="478"/>
          <ac:picMkLst>
            <pc:docMk/>
            <pc:sldMk cId="2155256859" sldId="434"/>
            <ac:picMk id="5" creationId="{777A8EEC-ED89-B446-A6CF-03E85C461BBD}"/>
          </ac:picMkLst>
        </pc:picChg>
      </pc:sldChg>
    </pc:docChg>
  </pc:docChgLst>
  <pc:docChgLst>
    <pc:chgData name="Yaacov Weingarten" userId="7d5ee853-bac1-4468-b5bb-b2705b2f3046" providerId="ADAL" clId="{004989E6-DED0-41D8-A4FE-FD3028149CF7}"/>
    <pc:docChg chg="custSel modSld">
      <pc:chgData name="Yaacov Weingarten" userId="7d5ee853-bac1-4468-b5bb-b2705b2f3046" providerId="ADAL" clId="{004989E6-DED0-41D8-A4FE-FD3028149CF7}" dt="2018-12-06T12:45:14.550" v="394" actId="478"/>
      <pc:docMkLst>
        <pc:docMk/>
      </pc:docMkLst>
      <pc:sldChg chg="modSp">
        <pc:chgData name="Yaacov Weingarten" userId="7d5ee853-bac1-4468-b5bb-b2705b2f3046" providerId="ADAL" clId="{004989E6-DED0-41D8-A4FE-FD3028149CF7}" dt="2018-12-05T16:09:32.811" v="84" actId="255"/>
        <pc:sldMkLst>
          <pc:docMk/>
          <pc:sldMk cId="1044026625" sldId="423"/>
        </pc:sldMkLst>
        <pc:spChg chg="mod">
          <ac:chgData name="Yaacov Weingarten" userId="7d5ee853-bac1-4468-b5bb-b2705b2f3046" providerId="ADAL" clId="{004989E6-DED0-41D8-A4FE-FD3028149CF7}" dt="2018-12-05T16:09:32.811" v="84" actId="255"/>
          <ac:spMkLst>
            <pc:docMk/>
            <pc:sldMk cId="1044026625" sldId="423"/>
            <ac:spMk id="3" creationId="{871E6BDE-2A63-694B-B38F-248E0E11BB47}"/>
          </ac:spMkLst>
        </pc:spChg>
      </pc:sldChg>
      <pc:sldChg chg="addSp delSp modSp">
        <pc:chgData name="Yaacov Weingarten" userId="7d5ee853-bac1-4468-b5bb-b2705b2f3046" providerId="ADAL" clId="{004989E6-DED0-41D8-A4FE-FD3028149CF7}" dt="2018-12-06T12:38:47.700" v="129" actId="20577"/>
        <pc:sldMkLst>
          <pc:docMk/>
          <pc:sldMk cId="4220126890" sldId="424"/>
        </pc:sldMkLst>
        <pc:spChg chg="mod">
          <ac:chgData name="Yaacov Weingarten" userId="7d5ee853-bac1-4468-b5bb-b2705b2f3046" providerId="ADAL" clId="{004989E6-DED0-41D8-A4FE-FD3028149CF7}" dt="2018-12-03T13:26:46.902" v="75" actId="20577"/>
          <ac:spMkLst>
            <pc:docMk/>
            <pc:sldMk cId="4220126890" sldId="424"/>
            <ac:spMk id="3" creationId="{32C56311-FD14-9F4D-A48D-DD0DD99B79AC}"/>
          </ac:spMkLst>
        </pc:spChg>
        <pc:spChg chg="add mod">
          <ac:chgData name="Yaacov Weingarten" userId="7d5ee853-bac1-4468-b5bb-b2705b2f3046" providerId="ADAL" clId="{004989E6-DED0-41D8-A4FE-FD3028149CF7}" dt="2018-12-06T12:38:47.700" v="129" actId="20577"/>
          <ac:spMkLst>
            <pc:docMk/>
            <pc:sldMk cId="4220126890" sldId="424"/>
            <ac:spMk id="4" creationId="{87286198-F889-4FAA-86A0-575B5057FFCD}"/>
          </ac:spMkLst>
        </pc:spChg>
        <pc:picChg chg="del">
          <ac:chgData name="Yaacov Weingarten" userId="7d5ee853-bac1-4468-b5bb-b2705b2f3046" providerId="ADAL" clId="{004989E6-DED0-41D8-A4FE-FD3028149CF7}" dt="2018-12-06T12:29:37.351" v="85" actId="478"/>
          <ac:picMkLst>
            <pc:docMk/>
            <pc:sldMk cId="4220126890" sldId="424"/>
            <ac:picMk id="5" creationId="{2D4419E7-32EC-884B-86D5-191F506C4D08}"/>
          </ac:picMkLst>
        </pc:picChg>
      </pc:sldChg>
      <pc:sldChg chg="modSp">
        <pc:chgData name="Yaacov Weingarten" userId="7d5ee853-bac1-4468-b5bb-b2705b2f3046" providerId="ADAL" clId="{004989E6-DED0-41D8-A4FE-FD3028149CF7}" dt="2018-12-03T13:27:07.558" v="82" actId="20577"/>
        <pc:sldMkLst>
          <pc:docMk/>
          <pc:sldMk cId="2882306478" sldId="425"/>
        </pc:sldMkLst>
        <pc:spChg chg="mod">
          <ac:chgData name="Yaacov Weingarten" userId="7d5ee853-bac1-4468-b5bb-b2705b2f3046" providerId="ADAL" clId="{004989E6-DED0-41D8-A4FE-FD3028149CF7}" dt="2018-12-03T13:27:07.558" v="82" actId="20577"/>
          <ac:spMkLst>
            <pc:docMk/>
            <pc:sldMk cId="2882306478" sldId="425"/>
            <ac:spMk id="3" creationId="{F356F5C3-3A44-7F47-AFF2-7F2AE5864D64}"/>
          </ac:spMkLst>
        </pc:spChg>
      </pc:sldChg>
      <pc:sldChg chg="addSp delSp modSp">
        <pc:chgData name="Yaacov Weingarten" userId="7d5ee853-bac1-4468-b5bb-b2705b2f3046" providerId="ADAL" clId="{004989E6-DED0-41D8-A4FE-FD3028149CF7}" dt="2018-12-06T12:45:14.550" v="394" actId="478"/>
        <pc:sldMkLst>
          <pc:docMk/>
          <pc:sldMk cId="3837498957" sldId="430"/>
        </pc:sldMkLst>
        <pc:spChg chg="add mod">
          <ac:chgData name="Yaacov Weingarten" userId="7d5ee853-bac1-4468-b5bb-b2705b2f3046" providerId="ADAL" clId="{004989E6-DED0-41D8-A4FE-FD3028149CF7}" dt="2018-12-06T12:44:55.720" v="393" actId="207"/>
          <ac:spMkLst>
            <pc:docMk/>
            <pc:sldMk cId="3837498957" sldId="430"/>
            <ac:spMk id="4" creationId="{F99AA2B1-78AC-45E8-847D-00B22844432E}"/>
          </ac:spMkLst>
        </pc:spChg>
        <pc:picChg chg="del mod">
          <ac:chgData name="Yaacov Weingarten" userId="7d5ee853-bac1-4468-b5bb-b2705b2f3046" providerId="ADAL" clId="{004989E6-DED0-41D8-A4FE-FD3028149CF7}" dt="2018-12-06T12:45:14.550" v="394" actId="478"/>
          <ac:picMkLst>
            <pc:docMk/>
            <pc:sldMk cId="3837498957" sldId="430"/>
            <ac:picMk id="5" creationId="{4E5AEC3C-BB29-BB44-91B2-DC4DE324180D}"/>
          </ac:picMkLst>
        </pc:picChg>
      </pc:sldChg>
      <pc:sldChg chg="modSp">
        <pc:chgData name="Yaacov Weingarten" userId="7d5ee853-bac1-4468-b5bb-b2705b2f3046" providerId="ADAL" clId="{004989E6-DED0-41D8-A4FE-FD3028149CF7}" dt="2018-12-03T13:29:24.609" v="83" actId="6549"/>
        <pc:sldMkLst>
          <pc:docMk/>
          <pc:sldMk cId="2028167725" sldId="431"/>
        </pc:sldMkLst>
        <pc:spChg chg="mod">
          <ac:chgData name="Yaacov Weingarten" userId="7d5ee853-bac1-4468-b5bb-b2705b2f3046" providerId="ADAL" clId="{004989E6-DED0-41D8-A4FE-FD3028149CF7}" dt="2018-12-03T13:29:24.609" v="83" actId="6549"/>
          <ac:spMkLst>
            <pc:docMk/>
            <pc:sldMk cId="2028167725" sldId="431"/>
            <ac:spMk id="3" creationId="{788C6672-DBAE-6B48-A312-1FC0BB70BC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4976-5751-F049-BF54-D948F797B50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19FE-B04A-4644-825A-5420B113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500-BCC9-443D-A971-590ECF0480F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40A8-D44B-46FB-9E9E-A37333F1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nearly at the end, our last session will be the last one so we have 2 assignments in order to wrap up </a:t>
            </a:r>
            <a:r>
              <a:rPr lang="en-US"/>
              <a:t>the course.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look at several Perfecto features today. We’ll learn how to execute commands and then look at a range of functions available for use.</a:t>
            </a:r>
          </a:p>
          <a:p>
            <a:r>
              <a:rPr lang="en-US" dirty="0"/>
              <a:t>The list we will look at today is NOT exhaustive, the full list is available online and appears in the resources section.</a:t>
            </a:r>
          </a:p>
          <a:p>
            <a:r>
              <a:rPr lang="en-US" dirty="0"/>
              <a:t>Rather, this is an overview of abilities you may find useful when implementing your test cases. </a:t>
            </a:r>
          </a:p>
          <a:p>
            <a:r>
              <a:rPr lang="en-US" dirty="0"/>
              <a:t>We’ll begin with a brief section of code syntax, but the main focus today is to understand the presented features and remember them for when the need arises.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7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IDE &amp; record  the lock screen command into the code, show how it is executed live on the device, with the execute on add checkbox.</a:t>
            </a:r>
          </a:p>
          <a:p>
            <a:r>
              <a:rPr lang="en-US" dirty="0"/>
              <a:t>Then go to the documentation of the command and show the </a:t>
            </a:r>
            <a:r>
              <a:rPr lang="en-US" dirty="0" err="1"/>
              <a:t>params</a:t>
            </a:r>
            <a:r>
              <a:rPr lang="en-US" dirty="0"/>
              <a:t> list &amp; the code snippet.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D34C3-BAC1-9947-94C4-935119E0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8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assignment for this module uses image injection. Show the assignment and walk through it verbally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the customer’s app is using sensor authentication. If so, do a live demo with the customer’s app.</a:t>
            </a:r>
          </a:p>
          <a:p>
            <a:r>
              <a:rPr lang="en-US" dirty="0"/>
              <a:t>Remember, that you need the </a:t>
            </a:r>
            <a:r>
              <a:rPr lang="en-US" dirty="0" err="1"/>
              <a:t>ipa</a:t>
            </a:r>
            <a:r>
              <a:rPr lang="en-US" dirty="0"/>
              <a:t>/</a:t>
            </a:r>
            <a:r>
              <a:rPr lang="en-US" dirty="0" err="1"/>
              <a:t>apk</a:t>
            </a:r>
            <a:r>
              <a:rPr lang="en-US" dirty="0"/>
              <a:t> to instrument.</a:t>
            </a:r>
          </a:p>
          <a:p>
            <a:r>
              <a:rPr lang="en-US" dirty="0"/>
              <a:t>If the app is not available ask the team to do this as an assignment.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file commands transfer files from and to the device &amp; the Perfecto </a:t>
            </a:r>
            <a:r>
              <a:rPr lang="en-US" dirty="0" err="1"/>
              <a:t>respository</a:t>
            </a:r>
            <a:r>
              <a:rPr lang="en-US" dirty="0"/>
              <a:t>.</a:t>
            </a:r>
          </a:p>
          <a:p>
            <a:r>
              <a:rPr lang="en-US" dirty="0"/>
              <a:t>The repository, is the file system provided by Perfecto in the Lab.</a:t>
            </a:r>
          </a:p>
          <a:p>
            <a:r>
              <a:rPr lang="en-US" dirty="0"/>
              <a:t>Therefore, to upload a file to the device, you should first upload it to the repository, and then to the device. </a:t>
            </a:r>
          </a:p>
          <a:p>
            <a:r>
              <a:rPr lang="en-US" dirty="0"/>
              <a:t>Downloading is the same in reverse.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40A8-D44B-46FB-9E9E-A37333F13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388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68473" cy="690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"/>
          <a:stretch/>
        </p:blipFill>
        <p:spPr>
          <a:xfrm>
            <a:off x="-11678" y="-2"/>
            <a:ext cx="12203679" cy="23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8" y="277994"/>
            <a:ext cx="2200547" cy="962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3403600"/>
            <a:ext cx="50800" cy="5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50441"/>
            <a:ext cx="10363200" cy="1470025"/>
          </a:xfrm>
        </p:spPr>
        <p:txBody>
          <a:bodyPr/>
          <a:lstStyle>
            <a:lvl1pPr algn="ctr">
              <a:defRPr sz="3600" b="0" i="0">
                <a:latin typeface="Avenir Black"/>
                <a:cs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78" y="-2"/>
            <a:ext cx="12203679" cy="2290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" y="5999362"/>
            <a:ext cx="12203679" cy="892051"/>
          </a:xfrm>
          <a:prstGeom prst="rect">
            <a:avLst/>
          </a:prstGeom>
        </p:spPr>
      </p:pic>
      <p:pic>
        <p:nvPicPr>
          <p:cNvPr id="16" name="Picture 15" descr="forslid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393660" cy="1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90B-07F6-4AB5-ABA9-BB062182FC60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70558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04254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AD8-E34D-4777-BEF1-1BAE2C5ABF1C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8453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F3F1-A2A1-47B7-9E66-0FA4A0A65E78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2323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067C-833F-4F87-82F1-63BA0BB37808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8730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2DA9-9025-4F7D-AB46-A44668CC2144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4818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445-A61F-4BBF-ADA7-4C58F9C548C3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9343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A4E-7445-4C36-BCE9-EEE44F64EB46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82533-859B-AE4E-A5A3-B3C405181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168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2" name="Shape 4"/>
          <p:cNvSpPr/>
          <p:nvPr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9AB502-1BC9-4221-AD96-CD5F8C658D6E}" type="datetime1">
              <a:rPr lang="en-US" smtClean="0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0F82533-859B-AE4E-A5A3-B3C405181B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5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</a:pPr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perfectomobile.com/pages/viewpage.action?pageId=111744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Audio+Commands" TargetMode="External"/><Relationship Id="rId2" Type="http://schemas.openxmlformats.org/officeDocument/2006/relationships/hyperlink" Target="https://developers.perfectomobile.com/pages/viewpage.action?pageId=138938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perfectomobile.com/display/PD/Audio+checkpoi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Executing+Proprietary+Functions" TargetMode="External"/><Relationship Id="rId7" Type="http://schemas.openxmlformats.org/officeDocument/2006/relationships/hyperlink" Target="https://developers.perfectomobile.com/display/PD/Audio+Commands" TargetMode="External"/><Relationship Id="rId2" Type="http://schemas.openxmlformats.org/officeDocument/2006/relationships/hyperlink" Target="https://developers.perfectomobile.com/display/PD/Function+Refer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perfectomobile.com/pages/viewpage.action?pageId=11174421" TargetMode="External"/><Relationship Id="rId5" Type="http://schemas.openxmlformats.org/officeDocument/2006/relationships/hyperlink" Target="https://developers.perfectomobile.com/display/PD/Simulate+Sensor+Authentication" TargetMode="External"/><Relationship Id="rId4" Type="http://schemas.openxmlformats.org/officeDocument/2006/relationships/hyperlink" Target="https://developers.perfectomobile.com/display/TT/Image+Injec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PD/Function+Refer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Perfecto Features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D75A-558F-1D49-ADB9-2999CA0A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6A2C-9C6F-ED45-B213-6E79CF09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Cookies are used by almost all websites to track usage, offer custom content, and store preferences. </a:t>
            </a:r>
          </a:p>
          <a:p>
            <a:r>
              <a:rPr lang="en-US" dirty="0"/>
              <a:t>Perfecto allows you to modify the cookies to check website behavior. </a:t>
            </a:r>
          </a:p>
          <a:p>
            <a:pPr lvl="1"/>
            <a:r>
              <a:rPr lang="en-US" dirty="0"/>
              <a:t>Delete all cookies to simulate a new user to the site</a:t>
            </a:r>
          </a:p>
          <a:p>
            <a:pPr lvl="1"/>
            <a:r>
              <a:rPr lang="en-US" dirty="0"/>
              <a:t>Get cookies to validate it </a:t>
            </a:r>
          </a:p>
          <a:p>
            <a:pPr lvl="1"/>
            <a:r>
              <a:rPr lang="en-US" dirty="0"/>
              <a:t>Add a cookie</a:t>
            </a:r>
          </a:p>
          <a:p>
            <a:pPr lvl="1"/>
            <a:r>
              <a:rPr lang="en-US" dirty="0"/>
              <a:t>Delete a defined cookie</a:t>
            </a:r>
          </a:p>
          <a:p>
            <a:r>
              <a:rPr lang="en-US" dirty="0">
                <a:hlinkClick r:id="rId2"/>
              </a:rPr>
              <a:t>https://developers.perfectomobile.com/pages/viewpage.action?pageId=11174421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82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235E-CBD9-FC46-8C21-0956FDC5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A69E-4899-3B4E-B972-C6EA489B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OS log </a:t>
            </a:r>
          </a:p>
          <a:p>
            <a:r>
              <a:rPr lang="en-US" dirty="0"/>
              <a:t>Useful for debugging app crashes and other OS level issues</a:t>
            </a:r>
          </a:p>
          <a:p>
            <a:r>
              <a:rPr lang="en-US" dirty="0"/>
              <a:t>Command takes the last </a:t>
            </a:r>
            <a:r>
              <a:rPr lang="en-US" i="1" dirty="0"/>
              <a:t>“</a:t>
            </a:r>
            <a:r>
              <a:rPr lang="en-US" b="1" i="1" dirty="0"/>
              <a:t>tail</a:t>
            </a:r>
            <a:r>
              <a:rPr lang="en-US" i="1" dirty="0"/>
              <a:t>” </a:t>
            </a:r>
            <a:r>
              <a:rPr lang="en-US" dirty="0"/>
              <a:t>lines from the log.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E6D87-9573-4E29-9254-C067D3EA138E}"/>
              </a:ext>
            </a:extLst>
          </p:cNvPr>
          <p:cNvSpPr txBox="1"/>
          <p:nvPr/>
        </p:nvSpPr>
        <p:spPr>
          <a:xfrm>
            <a:off x="576942" y="3256778"/>
            <a:ext cx="1121228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 pars =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Object&gt;();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(“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tail</a:t>
            </a:r>
            <a:r>
              <a:rPr lang="en-US" sz="1400" dirty="0">
                <a:latin typeface="Consolas" panose="020B0609020204030204" pitchFamily="49" charset="0"/>
              </a:rPr>
              <a:t>", 100);  // number of seconds to lock screen for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String log </a:t>
            </a:r>
            <a:r>
              <a:rPr lang="en-US" sz="1400" dirty="0" err="1">
                <a:latin typeface="Consolas" panose="020B0609020204030204" pitchFamily="49" charset="0"/>
              </a:rPr>
              <a:t>driver.ExecuteScript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mobile:device:log</a:t>
            </a:r>
            <a:r>
              <a:rPr lang="en-US" sz="1400" dirty="0">
                <a:latin typeface="Consolas" panose="020B0609020204030204" pitchFamily="49" charset="0"/>
              </a:rPr>
              <a:t>", pars);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4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7AF2-9303-CC44-A47F-12431217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FB94-C3B7-E446-9D33-F0771854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725488"/>
            <a:ext cx="10515600" cy="3424481"/>
          </a:xfrm>
        </p:spPr>
        <p:txBody>
          <a:bodyPr/>
          <a:lstStyle/>
          <a:p>
            <a:r>
              <a:rPr lang="en-US" dirty="0"/>
              <a:t>Perfecto allows transferring files from and to the device</a:t>
            </a:r>
          </a:p>
          <a:p>
            <a:pPr lvl="1"/>
            <a:r>
              <a:rPr lang="en-US" dirty="0"/>
              <a:t>Download logs and other files generated by the application</a:t>
            </a:r>
          </a:p>
          <a:p>
            <a:pPr lvl="1"/>
            <a:r>
              <a:rPr lang="en-US" dirty="0"/>
              <a:t>Upload a file with data for the application to use </a:t>
            </a:r>
          </a:p>
          <a:p>
            <a:pPr lvl="1"/>
            <a:r>
              <a:rPr lang="en-US" dirty="0"/>
              <a:t>Delete a file</a:t>
            </a:r>
          </a:p>
          <a:p>
            <a:r>
              <a:rPr lang="en-US" dirty="0"/>
              <a:t>File transfer is from and to the Perfecto repository</a:t>
            </a:r>
          </a:p>
          <a:p>
            <a:pPr lvl="1"/>
            <a:r>
              <a:rPr lang="en-US" dirty="0"/>
              <a:t>Transferring files to the repository is available through Perfecto’s API</a:t>
            </a:r>
          </a:p>
          <a:p>
            <a:pPr lvl="1"/>
            <a:r>
              <a:rPr lang="en-US" dirty="0"/>
              <a:t>The </a:t>
            </a:r>
            <a:r>
              <a:rPr lang="en-US" i="1" dirty="0" err="1"/>
              <a:t>UploadMedia</a:t>
            </a:r>
            <a:r>
              <a:rPr lang="en-US" i="1" dirty="0"/>
              <a:t> </a:t>
            </a:r>
            <a:r>
              <a:rPr lang="en-US" dirty="0"/>
              <a:t>method is supported by the </a:t>
            </a:r>
            <a:r>
              <a:rPr lang="en-US" b="1" dirty="0" err="1"/>
              <a:t>PerfectoLabUtils</a:t>
            </a:r>
            <a:r>
              <a:rPr lang="en-US" dirty="0"/>
              <a:t> class.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F8E8DF-AA47-4006-A980-72C61E54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9" y="3815027"/>
            <a:ext cx="838060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12378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Upload the file to the location in the Repository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Provide the Perfecto Lab’s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your account username and password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Provide the path of the media (e.g. application file, image)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Provide the location in the Repository where file should be saved.</a:t>
            </a:r>
          </a:p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PerfectoLabUtils.UploadMedia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(host, username, password, </a:t>
            </a:r>
          </a:p>
          <a:p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</a:rPr>
              <a:t>	"C:\\test\\applications\\com.voyagesoftech.myexpensemanager.apk", </a:t>
            </a:r>
          </a:p>
          <a:p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</a:rPr>
              <a:t>	"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</a:rPr>
              <a:t>PRIVATE:applications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</a:rPr>
              <a:t>com.voyagesoftech.myexpensemanager.apk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5525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E457-78C3-854A-9171-63B8DE55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4F88-6AE0-A542-9D46-9F3F5A75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is an input just like text. Users can talk to the application and expect it to respond appropriately. </a:t>
            </a:r>
          </a:p>
          <a:p>
            <a:r>
              <a:rPr lang="en-US" dirty="0"/>
              <a:t>Perfecto offers a range of Audio features:</a:t>
            </a:r>
          </a:p>
          <a:p>
            <a:pPr lvl="1"/>
            <a:r>
              <a:rPr lang="en-US" dirty="0"/>
              <a:t>Text to Audio – takes a string and generates an audio file.</a:t>
            </a:r>
          </a:p>
          <a:p>
            <a:pPr lvl="1"/>
            <a:r>
              <a:rPr lang="en-US" dirty="0"/>
              <a:t>Inject Audio – plays an audio file to the device.</a:t>
            </a:r>
          </a:p>
          <a:p>
            <a:pPr lvl="1"/>
            <a:r>
              <a:rPr lang="en-US" dirty="0"/>
              <a:t>Audio checkpoint – validate that the device is playing audio. </a:t>
            </a:r>
          </a:p>
          <a:p>
            <a:pPr lvl="1"/>
            <a:r>
              <a:rPr lang="en-US" dirty="0"/>
              <a:t>Record Audio - record the audio generated by the device.</a:t>
            </a:r>
          </a:p>
          <a:p>
            <a:r>
              <a:rPr lang="en-US" dirty="0"/>
              <a:t>An enhanced audio package is also available</a:t>
            </a:r>
          </a:p>
          <a:p>
            <a:pPr lvl="1"/>
            <a:r>
              <a:rPr lang="en-US" dirty="0"/>
              <a:t>Audio to text – Transcribe audio to a text file (can also validate if string matches expected result)</a:t>
            </a:r>
          </a:p>
          <a:p>
            <a:pPr lvl="1"/>
            <a:r>
              <a:rPr lang="en-US" dirty="0"/>
              <a:t>Audio Validation – Analyses audio file to validate MOS quality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BCFD-5869-3648-A190-F8C71113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FE49-A53C-6844-A530-E8E119D7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your application’s response to Audio</a:t>
            </a:r>
          </a:p>
          <a:p>
            <a:pPr lvl="1"/>
            <a:r>
              <a:rPr lang="en-US" dirty="0"/>
              <a:t>Use the audio to text &amp; Audio inject to provide the app with an audio input </a:t>
            </a:r>
          </a:p>
          <a:p>
            <a:pPr lvl="1"/>
            <a:r>
              <a:rPr lang="en-US" dirty="0"/>
              <a:t>Continue the test as normal, the application should respond to the audio just like typing. </a:t>
            </a:r>
          </a:p>
          <a:p>
            <a:pPr lvl="1"/>
            <a:r>
              <a:rPr lang="en-US" dirty="0"/>
              <a:t>Note that many apps require clicking an audio icon to accept audio input.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Assignments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7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5099-BD40-614F-88E1-A663C705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0439-FE32-DF48-8E8D-66057542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on an IOS device</a:t>
            </a:r>
          </a:p>
          <a:p>
            <a:r>
              <a:rPr lang="en-US" dirty="0"/>
              <a:t>Create an image to inject into the test</a:t>
            </a:r>
          </a:p>
          <a:p>
            <a:r>
              <a:rPr lang="en-US" dirty="0"/>
              <a:t>Install the Realtime filter IPA on a device </a:t>
            </a:r>
          </a:p>
          <a:p>
            <a:pPr lvl="1"/>
            <a:r>
              <a:rPr lang="en-US" dirty="0"/>
              <a:t>Available in public repository under </a:t>
            </a:r>
            <a:r>
              <a:rPr lang="en-US" dirty="0" err="1"/>
              <a:t>imageInjection</a:t>
            </a:r>
            <a:r>
              <a:rPr lang="en-US" dirty="0"/>
              <a:t> folder </a:t>
            </a:r>
          </a:p>
          <a:p>
            <a:pPr lvl="1"/>
            <a:r>
              <a:rPr lang="en-US" dirty="0"/>
              <a:t>Install with instrumentation</a:t>
            </a:r>
          </a:p>
          <a:p>
            <a:r>
              <a:rPr lang="en-US" dirty="0"/>
              <a:t>Run the application and use image inject to insert an image</a:t>
            </a:r>
          </a:p>
          <a:p>
            <a:pPr lvl="1"/>
            <a:r>
              <a:rPr lang="en-US" dirty="0"/>
              <a:t>Upload the image using the </a:t>
            </a:r>
            <a:r>
              <a:rPr lang="en-US" dirty="0" err="1"/>
              <a:t>uploadMedia</a:t>
            </a:r>
            <a:r>
              <a:rPr lang="en-US" dirty="0"/>
              <a:t> in the Perfecto Lab </a:t>
            </a:r>
            <a:r>
              <a:rPr lang="en-US" dirty="0" err="1"/>
              <a:t>Utils</a:t>
            </a:r>
            <a:r>
              <a:rPr lang="en-US" dirty="0"/>
              <a:t>. </a:t>
            </a:r>
          </a:p>
          <a:p>
            <a:r>
              <a:rPr lang="en-US" dirty="0"/>
              <a:t>Validate the image with visual analysis (text or image)</a:t>
            </a:r>
          </a:p>
          <a:p>
            <a:pPr lvl="1"/>
            <a:r>
              <a:rPr lang="en-US" dirty="0"/>
              <a:t>In case of failure get the device log and fail the test. </a:t>
            </a:r>
          </a:p>
          <a:p>
            <a:r>
              <a:rPr lang="en-US" dirty="0"/>
              <a:t>Use reporting steps &amp; tags to make the report readable.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4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8E57-FC06-A64D-BC94-8164F444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A191-6177-3C45-9B46-049A52D1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YouTube application and play a song. </a:t>
            </a:r>
          </a:p>
          <a:p>
            <a:pPr lvl="1"/>
            <a:r>
              <a:rPr lang="en-US" dirty="0"/>
              <a:t>Use Audio features to perform the search</a:t>
            </a:r>
          </a:p>
          <a:p>
            <a:pPr lvl="1"/>
            <a:r>
              <a:rPr lang="en-US" dirty="0"/>
              <a:t>Validate that audio is indeed played – with an assertion. 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Use a device with working audio and volume turned on or do this by code. </a:t>
            </a:r>
          </a:p>
          <a:p>
            <a:r>
              <a:rPr lang="en-US" dirty="0"/>
              <a:t>Useful Links:</a:t>
            </a:r>
          </a:p>
          <a:p>
            <a:pPr lvl="1"/>
            <a:r>
              <a:rPr lang="en-US" dirty="0">
                <a:hlinkClick r:id="rId2"/>
              </a:rPr>
              <a:t>https://developers.perfectomobile.com/pages/viewpage.action?pageId=13893806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https://developers.perfectomobile.com/display/PD/Audio+Commands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https://developers.perfectomobile.com/display/PD/Audio+checkpoint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7467-29FC-A948-9729-8F813713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6BDE-2A63-694B-B38F-248E0E11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Perfecto commands - </a:t>
            </a:r>
            <a:r>
              <a:rPr lang="en-US" sz="2200" dirty="0">
                <a:hlinkClick r:id="rId2"/>
              </a:rPr>
              <a:t>https://developers.perfectomobile.com/display/PD/Function+Reference</a:t>
            </a:r>
            <a:r>
              <a:rPr lang="en-US" sz="2200" dirty="0"/>
              <a:t> </a:t>
            </a:r>
          </a:p>
          <a:p>
            <a:r>
              <a:rPr lang="en-US" sz="2200" dirty="0"/>
              <a:t>Executing commands - </a:t>
            </a:r>
            <a:r>
              <a:rPr lang="en-US" sz="2200" dirty="0">
                <a:hlinkClick r:id="rId3"/>
              </a:rPr>
              <a:t>https://developers.perfectomobile.com/display/PD/Executing+Proprietary+Functions</a:t>
            </a:r>
            <a:r>
              <a:rPr lang="en-US" sz="2200" dirty="0"/>
              <a:t> </a:t>
            </a:r>
          </a:p>
          <a:p>
            <a:r>
              <a:rPr lang="en-US" sz="2200" dirty="0"/>
              <a:t>Image injection - </a:t>
            </a:r>
            <a:r>
              <a:rPr lang="en-US" sz="2200" dirty="0">
                <a:hlinkClick r:id="rId4"/>
              </a:rPr>
              <a:t>https://developers.perfectomobile.com/display/TT/Image+Injection</a:t>
            </a:r>
            <a:r>
              <a:rPr lang="en-US" sz="2200" dirty="0"/>
              <a:t> </a:t>
            </a:r>
          </a:p>
          <a:p>
            <a:r>
              <a:rPr lang="en-US" sz="2200" dirty="0"/>
              <a:t>Sensor Authentication - </a:t>
            </a:r>
            <a:r>
              <a:rPr lang="en-US" sz="2200" dirty="0">
                <a:hlinkClick r:id="rId5"/>
              </a:rPr>
              <a:t>https://developers.perfectomobile.com/display/PD/Simulate+Sensor+Authentication</a:t>
            </a:r>
            <a:r>
              <a:rPr lang="en-US" sz="2200" dirty="0"/>
              <a:t> </a:t>
            </a:r>
          </a:p>
          <a:p>
            <a:r>
              <a:rPr lang="en-US" sz="2200" dirty="0"/>
              <a:t>Browser commands &amp; cookies - </a:t>
            </a:r>
            <a:r>
              <a:rPr lang="en-US" sz="2200" dirty="0">
                <a:hlinkClick r:id="rId6"/>
              </a:rPr>
              <a:t>https://developers.perfectomobile.com/pages/viewpage.action?pageId=11174421</a:t>
            </a:r>
            <a:r>
              <a:rPr lang="en-US" sz="2200" dirty="0"/>
              <a:t> </a:t>
            </a:r>
          </a:p>
          <a:p>
            <a:r>
              <a:rPr lang="en-US" sz="2200" dirty="0"/>
              <a:t>Audio commands - </a:t>
            </a:r>
            <a:r>
              <a:rPr lang="en-US" sz="2200" dirty="0">
                <a:hlinkClick r:id="rId7"/>
              </a:rPr>
              <a:t>https://developers.perfectomobile.com/display/PD/Audio+Command</a:t>
            </a:r>
            <a:r>
              <a:rPr lang="en-US" sz="2000" dirty="0">
                <a:hlinkClick r:id="rId7"/>
              </a:rPr>
              <a:t>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02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124371"/>
            <a:ext cx="8229600" cy="5891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8063"/>
            <a:ext cx="10933113" cy="5086350"/>
          </a:xfrm>
        </p:spPr>
        <p:txBody>
          <a:bodyPr>
            <a:normAutofit/>
          </a:bodyPr>
          <a:lstStyle/>
          <a:p>
            <a:r>
              <a:rPr lang="en-US" dirty="0"/>
              <a:t>Executing Perfecto Commands</a:t>
            </a:r>
          </a:p>
          <a:p>
            <a:r>
              <a:rPr lang="en-US" dirty="0"/>
              <a:t>Overview of Perfecto Features  </a:t>
            </a:r>
          </a:p>
          <a:p>
            <a:pPr lvl="1"/>
            <a:r>
              <a:rPr lang="en-US" dirty="0"/>
              <a:t>Image Injection</a:t>
            </a:r>
          </a:p>
          <a:p>
            <a:pPr lvl="1"/>
            <a:r>
              <a:rPr lang="en-US" dirty="0"/>
              <a:t>Touch ID &amp; Fingerprints</a:t>
            </a:r>
          </a:p>
          <a:p>
            <a:pPr lvl="1"/>
            <a:r>
              <a:rPr lang="en-US" dirty="0"/>
              <a:t>Lock Screen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Device Logs</a:t>
            </a:r>
          </a:p>
          <a:p>
            <a:pPr lvl="1"/>
            <a:r>
              <a:rPr lang="en-US" dirty="0"/>
              <a:t>Device Files</a:t>
            </a:r>
          </a:p>
          <a:p>
            <a:pPr lvl="1"/>
            <a:r>
              <a:rPr lang="en-US" dirty="0"/>
              <a:t>Audio Features</a:t>
            </a:r>
          </a:p>
          <a:p>
            <a:r>
              <a:rPr lang="en-US" dirty="0"/>
              <a:t>Assignment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Executing Perfecto Commands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5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4766-B5E2-4144-95A3-9F061700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7257011" cy="793750"/>
          </a:xfrm>
        </p:spPr>
        <p:txBody>
          <a:bodyPr/>
          <a:lstStyle/>
          <a:p>
            <a:r>
              <a:rPr lang="en-US" dirty="0"/>
              <a:t>Executing Perfecto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6311-FD14-9F4D-A48D-DD0DD99B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602686" cy="3318974"/>
          </a:xfrm>
        </p:spPr>
        <p:txBody>
          <a:bodyPr/>
          <a:lstStyle/>
          <a:p>
            <a:r>
              <a:rPr lang="en-US" dirty="0"/>
              <a:t>Perfecto commands are proprietary extensions to Selenium/Appium</a:t>
            </a:r>
          </a:p>
          <a:p>
            <a:r>
              <a:rPr lang="en-US" dirty="0"/>
              <a:t>Finding Commands</a:t>
            </a:r>
          </a:p>
          <a:p>
            <a:pPr lvl="1"/>
            <a:r>
              <a:rPr lang="en-US" dirty="0"/>
              <a:t>All Perfecto commands are online</a:t>
            </a:r>
            <a:br>
              <a:rPr lang="en-US" dirty="0"/>
            </a:br>
            <a:r>
              <a:rPr lang="en-US" dirty="0">
                <a:hlinkClick r:id="rId3"/>
              </a:rPr>
              <a:t>https://developers.perfectomobile.com/display/PD/Function+Reference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Each command includes supported platforms, parameters list &amp; snippet.</a:t>
            </a:r>
          </a:p>
          <a:p>
            <a:r>
              <a:rPr lang="en-US" dirty="0"/>
              <a:t>Commands utilize the Selenium </a:t>
            </a:r>
            <a:r>
              <a:rPr lang="en-US" i="1" dirty="0" err="1"/>
              <a:t>ExecuteScript</a:t>
            </a:r>
            <a:r>
              <a:rPr lang="en-US" dirty="0"/>
              <a:t> method with parameters passed in a  Dictionary structure of &lt;key, value&gt; pairs.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86198-F889-4FAA-86A0-575B5057FFCD}"/>
              </a:ext>
            </a:extLst>
          </p:cNvPr>
          <p:cNvSpPr txBox="1"/>
          <p:nvPr/>
        </p:nvSpPr>
        <p:spPr>
          <a:xfrm>
            <a:off x="838200" y="4833257"/>
            <a:ext cx="10733314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Object</a:t>
            </a:r>
            <a:r>
              <a:rPr lang="en-US" sz="1400" dirty="0">
                <a:latin typeface="Consolas" panose="020B0609020204030204" pitchFamily="49" charset="0"/>
              </a:rPr>
              <a:t>&gt; pars =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Object</a:t>
            </a:r>
            <a:r>
              <a:rPr lang="en-US" sz="1400" dirty="0">
                <a:latin typeface="Consolas" panose="020B0609020204030204" pitchFamily="49" charset="0"/>
              </a:rPr>
              <a:t>&gt;();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timeout</a:t>
            </a:r>
            <a:r>
              <a:rPr lang="en-US" sz="1400" dirty="0">
                <a:latin typeface="Consolas" panose="020B0609020204030204" pitchFamily="49" charset="0"/>
              </a:rPr>
              <a:t>", 10);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latin typeface="Consolas" panose="020B0609020204030204" pitchFamily="49" charset="0"/>
              </a:rPr>
              <a:t> res = (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dirty="0" err="1">
                <a:latin typeface="Consolas" panose="020B0609020204030204" pitchFamily="49" charset="0"/>
              </a:rPr>
              <a:t>driver.ExecuteScript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mobile:screen:lock</a:t>
            </a:r>
            <a:r>
              <a:rPr lang="en-US" sz="1400" dirty="0">
                <a:latin typeface="Consolas" panose="020B0609020204030204" pitchFamily="49" charset="0"/>
              </a:rPr>
              <a:t>", pars);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2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0369-BBC5-E44E-B9E5-59551A34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7262446" cy="793750"/>
          </a:xfrm>
        </p:spPr>
        <p:txBody>
          <a:bodyPr/>
          <a:lstStyle/>
          <a:p>
            <a:r>
              <a:rPr lang="en-US" dirty="0"/>
              <a:t>Entering commands into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F5C3-3A44-7F47-AFF2-7F2AE586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 syntax is identical and easy to write</a:t>
            </a:r>
          </a:p>
          <a:p>
            <a:r>
              <a:rPr lang="en-US" dirty="0"/>
              <a:t>The list of parameters and the command name varies. </a:t>
            </a:r>
          </a:p>
          <a:p>
            <a:r>
              <a:rPr lang="en-US" dirty="0"/>
              <a:t>Getting the syntax is possible in 2 ways:</a:t>
            </a:r>
          </a:p>
          <a:p>
            <a:pPr lvl="1"/>
            <a:r>
              <a:rPr lang="en-US" dirty="0"/>
              <a:t>Recording commands – use your IDE Perfecto plugin to record the command directly into your code. </a:t>
            </a:r>
          </a:p>
          <a:p>
            <a:pPr lvl="1"/>
            <a:r>
              <a:rPr lang="en-US" dirty="0"/>
              <a:t>Copying command syntax &amp; parameters from developers site. </a:t>
            </a:r>
          </a:p>
          <a:p>
            <a:r>
              <a:rPr lang="en-US" dirty="0"/>
              <a:t>Both options provide the same outcome. </a:t>
            </a:r>
          </a:p>
          <a:p>
            <a:r>
              <a:rPr lang="en-US" dirty="0"/>
              <a:t>Recording is easier at the beginning as it allows playing with different parameters &amp; live execution on the device. </a:t>
            </a:r>
          </a:p>
          <a:p>
            <a:r>
              <a:rPr lang="en-US" dirty="0"/>
              <a:t>Copying online resource is faster &amp; suited to experienced users.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fficinaSanITCBol" panose="02000806040000020004" pitchFamily="2" charset="0"/>
                <a:ea typeface="+mn-ea"/>
                <a:cs typeface="+mn-cs"/>
              </a:rPr>
              <a:t>Overview of Perfecto Features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fficinaSanITCBol" panose="020008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C99D6-4C5E-5042-85E4-44F15316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Injection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D5ADDC-4940-F64D-B34A-5A63306E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applications may require the user to provide a picture as part of the test flow.</a:t>
            </a:r>
          </a:p>
          <a:p>
            <a:pPr lvl="1"/>
            <a:r>
              <a:rPr lang="en-US" dirty="0"/>
              <a:t>Check deposit</a:t>
            </a:r>
          </a:p>
          <a:p>
            <a:pPr lvl="1"/>
            <a:r>
              <a:rPr lang="en-US" dirty="0"/>
              <a:t>Insurance claim with requires photo of damage</a:t>
            </a:r>
          </a:p>
          <a:p>
            <a:pPr lvl="1"/>
            <a:r>
              <a:rPr lang="en-US" dirty="0"/>
              <a:t>Social media</a:t>
            </a:r>
          </a:p>
          <a:p>
            <a:r>
              <a:rPr lang="en-US" dirty="0"/>
              <a:t>The physical device camera cannot help</a:t>
            </a:r>
          </a:p>
          <a:p>
            <a:r>
              <a:rPr lang="en-US" dirty="0"/>
              <a:t>Perfecto provides an option to inject an image and provide it to the application as if a picture was taken. </a:t>
            </a:r>
          </a:p>
          <a:p>
            <a:r>
              <a:rPr lang="en-US" dirty="0"/>
              <a:t>The image must be prepared for use before the test is run.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2E2B-CD9F-4F45-A448-C6314E07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9513277" cy="793750"/>
          </a:xfrm>
        </p:spPr>
        <p:txBody>
          <a:bodyPr/>
          <a:lstStyle/>
          <a:p>
            <a:r>
              <a:rPr lang="en-US" dirty="0"/>
              <a:t>Sensor Authentication – Face ID &amp; Fingerprint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B820-A86E-9B41-8118-737E2074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2527666"/>
          </a:xfrm>
        </p:spPr>
        <p:txBody>
          <a:bodyPr/>
          <a:lstStyle/>
          <a:p>
            <a:r>
              <a:rPr lang="en-US" dirty="0"/>
              <a:t>Many applications require user identification by Fingerprint or Face ID. </a:t>
            </a:r>
          </a:p>
          <a:p>
            <a:r>
              <a:rPr lang="en-US" dirty="0"/>
              <a:t>Perfecto provides a simulation which can transmit a </a:t>
            </a:r>
            <a:r>
              <a:rPr lang="en-US" i="1" dirty="0"/>
              <a:t>pass</a:t>
            </a:r>
            <a:r>
              <a:rPr lang="en-US" dirty="0"/>
              <a:t> or </a:t>
            </a:r>
            <a:r>
              <a:rPr lang="en-US" i="1" dirty="0"/>
              <a:t>fail</a:t>
            </a:r>
            <a:r>
              <a:rPr lang="en-US" dirty="0"/>
              <a:t> of the authentication to the application. </a:t>
            </a:r>
          </a:p>
          <a:p>
            <a:r>
              <a:rPr lang="en-US" dirty="0"/>
              <a:t>The simulation requires application instrumentation.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AA2B1-78AC-45E8-847D-00B22844432E}"/>
              </a:ext>
            </a:extLst>
          </p:cNvPr>
          <p:cNvSpPr txBox="1"/>
          <p:nvPr/>
        </p:nvSpPr>
        <p:spPr>
          <a:xfrm>
            <a:off x="457200" y="4040554"/>
            <a:ext cx="1121228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 pars =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Object&gt;();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(“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identifier</a:t>
            </a:r>
            <a:r>
              <a:rPr lang="en-US" sz="1400" dirty="0">
                <a:latin typeface="Consolas" panose="020B0609020204030204" pitchFamily="49" charset="0"/>
              </a:rPr>
              <a:t>", [application package identifier]);  // use either identifier or name to identify app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(“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resultAuth</a:t>
            </a:r>
            <a:r>
              <a:rPr lang="en-US" sz="1400" dirty="0">
                <a:latin typeface="Consolas" panose="020B0609020204030204" pitchFamily="49" charset="0"/>
              </a:rPr>
              <a:t>", “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fail</a:t>
            </a:r>
            <a:r>
              <a:rPr lang="en-US" sz="1400" dirty="0">
                <a:latin typeface="Consolas" panose="020B0609020204030204" pitchFamily="49" charset="0"/>
              </a:rPr>
              <a:t>");     // may be either “fail” or “success”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(“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errorType</a:t>
            </a:r>
            <a:r>
              <a:rPr lang="en-US" sz="1400" dirty="0">
                <a:latin typeface="Consolas" panose="020B0609020204030204" pitchFamily="49" charset="0"/>
              </a:rPr>
              <a:t>", “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lockout</a:t>
            </a:r>
            <a:r>
              <a:rPr lang="en-US" sz="1400" dirty="0">
                <a:latin typeface="Consolas" panose="020B0609020204030204" pitchFamily="49" charset="0"/>
              </a:rPr>
              <a:t>");  // look in documentation for possible values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driver.ExecuteScript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mobile:sensorAuthentication:set</a:t>
            </a:r>
            <a:r>
              <a:rPr lang="en-US" sz="1400" dirty="0">
                <a:latin typeface="Consolas" panose="020B0609020204030204" pitchFamily="49" charset="0"/>
              </a:rPr>
              <a:t>", pars);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9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2886-A1A2-B143-A597-1AAEF4D6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6672-DBAE-6B48-A312-1FC0BB70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Lock </a:t>
            </a:r>
            <a:r>
              <a:rPr lang="en-US"/>
              <a:t>screen command </a:t>
            </a:r>
            <a:r>
              <a:rPr lang="en-US" dirty="0"/>
              <a:t>locks the screen for the specified number of seconds</a:t>
            </a:r>
          </a:p>
          <a:p>
            <a:r>
              <a:rPr lang="en-US" dirty="0"/>
              <a:t>Useful for viewing how the app responds to a locked screen.</a:t>
            </a:r>
          </a:p>
          <a:p>
            <a:pPr lvl="1"/>
            <a:r>
              <a:rPr lang="en-US" dirty="0"/>
              <a:t>Does the app return successfully? </a:t>
            </a:r>
          </a:p>
          <a:p>
            <a:pPr lvl="1"/>
            <a:r>
              <a:rPr lang="en-US" dirty="0"/>
              <a:t>Are required notifications displayed on the locked screen?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F7DA8-4322-469A-9967-F0751044B5D7}"/>
              </a:ext>
            </a:extLst>
          </p:cNvPr>
          <p:cNvSpPr txBox="1"/>
          <p:nvPr/>
        </p:nvSpPr>
        <p:spPr>
          <a:xfrm>
            <a:off x="457200" y="4040554"/>
            <a:ext cx="1121228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 pars =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Dictionary</a:t>
            </a:r>
            <a:r>
              <a:rPr lang="en-US" sz="1400" dirty="0">
                <a:latin typeface="Consolas" panose="020B0609020204030204" pitchFamily="49" charset="0"/>
              </a:rPr>
              <a:t>&lt;String, Object&gt;();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pars.Add</a:t>
            </a:r>
            <a:r>
              <a:rPr lang="en-US" sz="1400" dirty="0">
                <a:latin typeface="Consolas" panose="020B0609020204030204" pitchFamily="49" charset="0"/>
              </a:rPr>
              <a:t>(“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timeout</a:t>
            </a:r>
            <a:r>
              <a:rPr lang="en-US" sz="1400" dirty="0">
                <a:latin typeface="Consolas" panose="020B0609020204030204" pitchFamily="49" charset="0"/>
              </a:rPr>
              <a:t>", 10);  // number of seconds to lock screen for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driver.ExecuteScript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mobile:screen:lock</a:t>
            </a:r>
            <a:r>
              <a:rPr lang="en-US" sz="1400" dirty="0">
                <a:latin typeface="Consolas" panose="020B0609020204030204" pitchFamily="49" charset="0"/>
              </a:rPr>
              <a:t>", pars);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67725"/>
      </p:ext>
    </p:extLst>
  </p:cSld>
  <p:clrMapOvr>
    <a:masterClrMapping/>
  </p:clrMapOvr>
</p:sld>
</file>

<file path=ppt/theme/theme1.xml><?xml version="1.0" encoding="utf-8"?>
<a:theme xmlns:a="http://schemas.openxmlformats.org/drawingml/2006/main" name="Perfecto PPT Template 2015 (Final V2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" id="{2A21908C-FFED-CA42-92DC-D407144017BC}" vid="{D5AF685B-7E25-894E-A94C-5418D93B48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57156958355419010BEEBB08A0EAB" ma:contentTypeVersion="5" ma:contentTypeDescription="Create a new document." ma:contentTypeScope="" ma:versionID="a3fa2694c457f8689098dc86a52d0c99">
  <xsd:schema xmlns:xsd="http://www.w3.org/2001/XMLSchema" xmlns:xs="http://www.w3.org/2001/XMLSchema" xmlns:p="http://schemas.microsoft.com/office/2006/metadata/properties" xmlns:ns2="1d7dca9a-e7fe-4e70-b427-b999408283d8" xmlns:ns3="3a13d125-ada3-46fb-a8f2-bcc2bdd31529" xmlns:ns4="b39354ad-55e5-406b-bc55-b3dc027a4d5e" targetNamespace="http://schemas.microsoft.com/office/2006/metadata/properties" ma:root="true" ma:fieldsID="445ecd74fc34824df08da6138b1fc383" ns2:_="" ns3:_="" ns4:_="">
    <xsd:import namespace="1d7dca9a-e7fe-4e70-b427-b999408283d8"/>
    <xsd:import namespace="3a13d125-ada3-46fb-a8f2-bcc2bdd31529"/>
    <xsd:import namespace="b39354ad-55e5-406b-bc55-b3dc027a4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dca9a-e7fe-4e70-b427-b99940828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3d125-ada3-46fb-a8f2-bcc2bdd31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354ad-55e5-406b-bc55-b3dc027a4d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67D31-BB20-404C-B6B8-29A0A068CB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B1D3C-EEFF-41FD-B4D0-E0EDC9AF6167}">
  <ds:schemaRefs>
    <ds:schemaRef ds:uri="http://purl.org/dc/terms/"/>
    <ds:schemaRef ds:uri="3a13d125-ada3-46fb-a8f2-bcc2bdd3152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d7dca9a-e7fe-4e70-b427-b999408283d8"/>
    <ds:schemaRef ds:uri="b39354ad-55e5-406b-bc55-b3dc027a4d5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D7B2C4-19C0-4761-B60C-F9E9D0F0D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dca9a-e7fe-4e70-b427-b999408283d8"/>
    <ds:schemaRef ds:uri="3a13d125-ada3-46fb-a8f2-bcc2bdd31529"/>
    <ds:schemaRef ds:uri="b39354ad-55e5-406b-bc55-b3dc027a4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1532</Words>
  <Application>Microsoft Office PowerPoint</Application>
  <PresentationFormat>Widescreen</PresentationFormat>
  <Paragraphs>160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Avenir Black</vt:lpstr>
      <vt:lpstr>Calibri</vt:lpstr>
      <vt:lpstr>Calibri Light</vt:lpstr>
      <vt:lpstr>Consolas</vt:lpstr>
      <vt:lpstr>OfficinaSanITCBol</vt:lpstr>
      <vt:lpstr>Sosa Regular</vt:lpstr>
      <vt:lpstr>Source Sans Pro</vt:lpstr>
      <vt:lpstr>Source Sans Pro Semibold</vt:lpstr>
      <vt:lpstr>Perfecto PPT Template 2015 (Final V2)</vt:lpstr>
      <vt:lpstr>1_Office Theme</vt:lpstr>
      <vt:lpstr>PowerPoint Presentation</vt:lpstr>
      <vt:lpstr>Agenda</vt:lpstr>
      <vt:lpstr>PowerPoint Presentation</vt:lpstr>
      <vt:lpstr>Executing Perfecto Commands</vt:lpstr>
      <vt:lpstr>Entering commands into code</vt:lpstr>
      <vt:lpstr>PowerPoint Presentation</vt:lpstr>
      <vt:lpstr>Image Injection</vt:lpstr>
      <vt:lpstr>Sensor Authentication – Face ID &amp; Fingerprint</vt:lpstr>
      <vt:lpstr>Lock Screen</vt:lpstr>
      <vt:lpstr>Cookies</vt:lpstr>
      <vt:lpstr>Device Logs</vt:lpstr>
      <vt:lpstr>Device Files</vt:lpstr>
      <vt:lpstr>Audio Features</vt:lpstr>
      <vt:lpstr>Sample Scenario</vt:lpstr>
      <vt:lpstr>PowerPoint Presentation</vt:lpstr>
      <vt:lpstr>Assignment 1</vt:lpstr>
      <vt:lpstr>Assignment 2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Recognition Part 2</dc:title>
  <cp:lastModifiedBy>Yaacov Weingarten</cp:lastModifiedBy>
  <cp:revision>71</cp:revision>
  <dcterms:modified xsi:type="dcterms:W3CDTF">2018-12-10T10:00:13Z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0x01010088F57156958355419010BEEBB08A0EAB</vt:lpwstr>
  </property>
</Properties>
</file>